
<file path=[Content_Types].xml><?xml version="1.0" encoding="utf-8"?>
<Types xmlns="http://schemas.openxmlformats.org/package/2006/content-types">
  <Default Extension="xml" ContentType="application/vnd.openxmlformats-officedocument.presentationml.presentation.main+xml"/>
  <Default Extension="png" ContentType="image/png"/>
  <Default Extension="psmdcp" ContentType="application/vnd.openxmlformats-package.core-properties+xml"/>
  <Default Extension="rels" ContentType="application/vnd.openxmlformats-package.relationships+xml"/>
  <Override PartName="/ppt/theme/theme11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11.xml" ContentType="application/vnd.openxmlformats-officedocument.presentationml.slideMaster+xml"/>
  <Override PartName="/ppt/slideLayouts/slideLayout11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1155.xml" ContentType="application/vnd.openxmlformats-officedocument.presentationml.slideLayout+xml"/>
  <Override PartName="/ppt/slideLayouts/slideLayout1066.xml" ContentType="application/vnd.openxmlformats-officedocument.presentationml.slideLayout+xml"/>
  <Override PartName="/ppt/slideLayouts/slideLayout97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699.xml" ContentType="application/vnd.openxmlformats-officedocument.presentationml.slideLayout+xml"/>
  <Override PartName="/ppt/slideLayouts/slideLayout71010.xml" ContentType="application/vnd.openxmlformats-officedocument.presentationml.slideLayout+xml"/>
  <Override PartName="/ppt/slideLayouts/slideLayout81111.xml" ContentType="application/vnd.openxmlformats-officedocument.presentationml.slideLayout+xml"/>
  <Override PartName="/ppt/slides/slide611.xml" ContentType="application/vnd.openxmlformats-officedocument.presentationml.slide+xml"/>
  <Override PartName="/ppt/notesSlides/notesSlide611.xml" ContentType="application/vnd.openxmlformats-officedocument.presentationml.notesSlide+xml"/>
  <Override PartName="/ppt/notesMasters/notesMaster111.xml" ContentType="application/vnd.openxmlformats-officedocument.presentationml.notesMaster+xml"/>
  <Override PartName="/ppt/theme/theme222.xml" ContentType="application/vnd.openxmlformats-officedocument.theme+xml"/>
  <Override PartName="/ppt/slides/slide522.xml" ContentType="application/vnd.openxmlformats-officedocument.presentationml.slide+xml"/>
  <Override PartName="/ppt/notesSlides/notesSlide522.xml" ContentType="application/vnd.openxmlformats-officedocument.presentationml.notesSlide+xml"/>
  <Override PartName="/ppt/slides/slide733.xml" ContentType="application/vnd.openxmlformats-officedocument.presentationml.slide+xml"/>
  <Override PartName="/ppt/notesSlides/notesSlide733.xml" ContentType="application/vnd.openxmlformats-officedocument.presentationml.notesSlide+xml"/>
  <Override PartName="/ppt/slides/slide444.xml" ContentType="application/vnd.openxmlformats-officedocument.presentationml.slide+xml"/>
  <Override PartName="/ppt/notesSlides/notesSlide444.xml" ContentType="application/vnd.openxmlformats-officedocument.presentationml.notesSlide+xml"/>
  <Override PartName="/ppt/slides/slide155.xml" ContentType="application/vnd.openxmlformats-officedocument.presentationml.slide+xml"/>
  <Override PartName="/ppt/notesSlides/notesSlide155.xml" ContentType="application/vnd.openxmlformats-officedocument.presentationml.notesSlide+xml"/>
  <Override PartName="/ppt/slides/slide266.xml" ContentType="application/vnd.openxmlformats-officedocument.presentationml.slide+xml"/>
  <Override PartName="/ppt/notesSlides/notesSlide266.xml" ContentType="application/vnd.openxmlformats-officedocument.presentationml.notesSlide+xml"/>
  <Override PartName="/ppt/slides/slide377.xml" ContentType="application/vnd.openxmlformats-officedocument.presentationml.slide+xml"/>
  <Override PartName="/ppt/notesSlides/notesSlide377.xml" ContentType="application/vnd.openxmlformats-officedocument.presentationml.notesSlide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/ppt/presentation.xml" Id="rId1" /><Relationship Type="http://schemas.openxmlformats.org/package/2006/relationships/metadata/core-properties" Target="/package/services/metadata/core-properties/6050f4f1261c4ad392c0f3dc05ee38e5.psmdcp" Id="Rbdada1fe5fc441df" 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/ppt/theme/theme111.xml" Id="rId1" /><Relationship Type="http://schemas.openxmlformats.org/officeDocument/2006/relationships/viewProps" Target="/ppt/viewProps.xml" Id="rId2" /><Relationship Type="http://schemas.openxmlformats.org/officeDocument/2006/relationships/presProps" Target="/ppt/presProps.xml" Id="rId3" /><Relationship Type="http://schemas.openxmlformats.org/officeDocument/2006/relationships/slideMaster" Target="/ppt/slideMasters/slideMaster111.xml" Id="rId4" /><Relationship Type="http://schemas.openxmlformats.org/officeDocument/2006/relationships/slide" Target="/ppt/slides/slide611.xml" Id="rId11" /><Relationship Type="http://schemas.openxmlformats.org/officeDocument/2006/relationships/slide" Target="/ppt/slides/slide522.xml" Id="rId10" /><Relationship Type="http://schemas.openxmlformats.org/officeDocument/2006/relationships/slide" Target="/ppt/slides/slide733.xml" Id="rId12" /><Relationship Type="http://schemas.openxmlformats.org/officeDocument/2006/relationships/slide" Target="/ppt/slides/slide444.xml" Id="rId9" /><Relationship Type="http://schemas.openxmlformats.org/officeDocument/2006/relationships/notesMaster" Target="/ppt/notesMasters/notesMaster111.xml" Id="rId5" /><Relationship Type="http://schemas.openxmlformats.org/officeDocument/2006/relationships/slide" Target="/ppt/slides/slide155.xml" Id="rId6" /><Relationship Type="http://schemas.openxmlformats.org/officeDocument/2006/relationships/slide" Target="/ppt/slides/slide266.xml" Id="rId7" /><Relationship Type="http://schemas.openxmlformats.org/officeDocument/2006/relationships/slide" Target="/ppt/slides/slide377.xml" Id="rId8" /></Relationships>
</file>

<file path=ppt/notesMasters/_rels/notesMaster111.xml.rels>&#65279;<?xml version="1.0" encoding="utf-8"?><Relationships xmlns="http://schemas.openxmlformats.org/package/2006/relationships"><Relationship Type="http://schemas.openxmlformats.org/officeDocument/2006/relationships/theme" Target="/ppt/theme/theme222.xml" Id="rId1" /></Relationships>
</file>

<file path=ppt/notesMasters/notesMaster11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55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_rels/notesSlide266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_rels/notesSlide377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_rels/notesSlide444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_rels/notesSlide522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_rels/notesSlide611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_rels/notesSlide733.xml.rels>&#65279;<?xml version="1.0" encoding="utf-8"?><Relationships xmlns="http://schemas.openxmlformats.org/package/2006/relationships"><Relationship Type="http://schemas.openxmlformats.org/officeDocument/2006/relationships/notesMaster" Target="/ppt/notesMasters/notesMaster111.xml" Id="rId1" /></Relationships>
</file>

<file path=ppt/notesSlides/notesSlide1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93c4b43f8_0_47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93c4b43f8_0_4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Fuente de la imagen: https://www.loc.gov/resource/g3200.ct005757/</a:t>
            </a:r>
            <a:endParaRPr/>
          </a:p>
        </p:txBody>
      </p:sp>
    </p:spTree>
  </p:cSld>
  <p:clrMapOvr>
    <a:masterClrMapping/>
  </p:clrMapOvr>
</p:notes>
</file>

<file path=ppt/notesSlides/notesSlide3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93c4b43f8_0_53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93c4b43f8_0_5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820bf007df_0_4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820bf007df_0_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81f34c3ad0_0_0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81f34c3ad0_0_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Cuando el agente infeccioso se propaga de los animales a los humanos, estas infecciones zoonóticas ilustran cómo los acontecimientos que tienen lugar en otros animales pueden acabar afectando a la salud humana en nuestras comunidades. En nuestros pequeños grupos vamos a crear mapas de historias que ilustren la cadena de infección ya sea de cerdo-cerdo-cerdo, de cerdo-cerdo-humano o de humano-humano-humano. Tendrás </a:t>
            </a:r>
            <a:r>
              <a:rPr lang="en"/>
              <a:t>que seleccionar el </a:t>
            </a:r>
            <a:r>
              <a:rPr lang="en"/>
              <a:t>escenario inicial y describir cómo se ha transmitido ese virus. Por ejemplo, veamos la cadena de transmisión de pájaro-pájaro-pájaro. </a:t>
            </a:r>
            <a:endParaRPr/>
          </a:p>
        </p:txBody>
      </p:sp>
    </p:spTree>
  </p:cSld>
  <p:clrMapOvr>
    <a:masterClrMapping/>
  </p:clrMapOvr>
</p:notes>
</file>

<file path=ppt/notesSlides/notesSlide6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1f34c3ad0_0_5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1f34c3ad0_0_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a.       </a:t>
            </a:r>
            <a:r>
              <a:rPr lang="en"/>
              <a:t>¿Cómo podría haberse infectado Hamlet?</a:t>
            </a: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b.       </a:t>
            </a:r>
            <a:r>
              <a:rPr lang="en"/>
              <a:t>¿Cómo se transmite el COVID-19?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 showMasterPhAnim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1f34c3ad0_0_12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81f34c3ad0_0_1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a.       </a:t>
            </a:r>
            <a:r>
              <a:rPr lang="en"/>
              <a:t>Investigue el esquema del mapa de la historia para COVID-19. Este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06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15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22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33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44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58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69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7101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811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97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slideLayout10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0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111.xml" Id="rId1" /><Relationship Type="http://schemas.openxmlformats.org/officeDocument/2006/relationships/slideLayout" Target="/ppt/slideLayouts/slideLayout222.xml" Id="rId2" /><Relationship Type="http://schemas.openxmlformats.org/officeDocument/2006/relationships/slideLayout" Target="/ppt/slideLayouts/slideLayout333.xml" Id="rId3" /><Relationship Type="http://schemas.openxmlformats.org/officeDocument/2006/relationships/slideLayout" Target="/ppt/slideLayouts/slideLayout444.xml" Id="rId4" /><Relationship Type="http://schemas.openxmlformats.org/officeDocument/2006/relationships/slideLayout" Target="/ppt/slideLayouts/slideLayout1155.xml" Id="rId11" /><Relationship Type="http://schemas.openxmlformats.org/officeDocument/2006/relationships/slideLayout" Target="/ppt/slideLayouts/slideLayout1066.xml" Id="rId10" /><Relationship Type="http://schemas.openxmlformats.org/officeDocument/2006/relationships/theme" Target="/ppt/theme/theme111.xml" Id="rId12" /><Relationship Type="http://schemas.openxmlformats.org/officeDocument/2006/relationships/slideLayout" Target="/ppt/slideLayouts/slideLayout977.xml" Id="rId9" /><Relationship Type="http://schemas.openxmlformats.org/officeDocument/2006/relationships/slideLayout" Target="/ppt/slideLayouts/slideLayout588.xml" Id="rId5" /><Relationship Type="http://schemas.openxmlformats.org/officeDocument/2006/relationships/slideLayout" Target="/ppt/slideLayouts/slideLayout699.xml" Id="rId6" /><Relationship Type="http://schemas.openxmlformats.org/officeDocument/2006/relationships/slideLayout" Target="/ppt/slideLayouts/slideLayout71010.xml" Id="rId7" /><Relationship Type="http://schemas.openxmlformats.org/officeDocument/2006/relationships/slideLayout" Target="/ppt/slideLayouts/slideLayout81111.xml" Id="rId8" /></Relationships>
</file>

<file path=ppt/slideMasters/slideMaster1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'#'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55.xml.rels>&#65279;<?xml version="1.0" encoding="utf-8"?><Relationships xmlns="http://schemas.openxmlformats.org/package/2006/relationships"><Relationship Type="http://schemas.openxmlformats.org/officeDocument/2006/relationships/slideLayout" Target="/ppt/slideLayouts/slideLayout111.xml" Id="rId1" /><Relationship Type="http://schemas.openxmlformats.org/officeDocument/2006/relationships/notesSlide" Target="/ppt/notesSlides/notesSlide155.xml" Id="rId2" /><Relationship Type="http://schemas.openxmlformats.org/officeDocument/2006/relationships/image" Target="/ppt/media/image1.png" Id="rId3" /></Relationships>
</file>

<file path=ppt/slides/_rels/slide266.xml.rels>&#65279;<?xml version="1.0" encoding="utf-8"?><Relationships xmlns="http://schemas.openxmlformats.org/package/2006/relationships"><Relationship Type="http://schemas.openxmlformats.org/officeDocument/2006/relationships/slideLayout" Target="/ppt/slideLayouts/slideLayout333.xml" Id="rId1" /><Relationship Type="http://schemas.openxmlformats.org/officeDocument/2006/relationships/notesSlide" Target="/ppt/notesSlides/notesSlide266.xml" Id="rId2" /><Relationship Type="http://schemas.openxmlformats.org/officeDocument/2006/relationships/image" Target="/ppt/media/image222.png" Id="rId3" /></Relationships>
</file>

<file path=ppt/slides/_rels/slide377.xml.rels>&#65279;<?xml version="1.0" encoding="utf-8"?><Relationships xmlns="http://schemas.openxmlformats.org/package/2006/relationships"><Relationship Type="http://schemas.openxmlformats.org/officeDocument/2006/relationships/slideLayout" Target="/ppt/slideLayouts/slideLayout333.xml" Id="rId1" /><Relationship Type="http://schemas.openxmlformats.org/officeDocument/2006/relationships/notesSlide" Target="/ppt/notesSlides/notesSlide377.xml" Id="rId2" /></Relationships>
</file>

<file path=ppt/slides/_rels/slide444.xml.rels>&#65279;<?xml version="1.0" encoding="utf-8"?><Relationships xmlns="http://schemas.openxmlformats.org/package/2006/relationships"><Relationship Type="http://schemas.openxmlformats.org/officeDocument/2006/relationships/slideLayout" Target="/ppt/slideLayouts/slideLayout333.xml" Id="rId1" /><Relationship Type="http://schemas.openxmlformats.org/officeDocument/2006/relationships/notesSlide" Target="/ppt/notesSlides/notesSlide444.xml" Id="rId2" /></Relationships>
</file>

<file path=ppt/slides/_rels/slide522.xml.rels>&#65279;<?xml version="1.0" encoding="utf-8"?><Relationships xmlns="http://schemas.openxmlformats.org/package/2006/relationships"><Relationship Type="http://schemas.openxmlformats.org/officeDocument/2006/relationships/slideLayout" Target="/ppt/slideLayouts/slideLayout333.xml" Id="rId1" /><Relationship Type="http://schemas.openxmlformats.org/officeDocument/2006/relationships/notesSlide" Target="/ppt/notesSlides/notesSlide522.xml" Id="rId2" /></Relationships>
</file>

<file path=ppt/slides/_rels/slide6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333.xml" Id="rId1" /><Relationship Type="http://schemas.openxmlformats.org/officeDocument/2006/relationships/notesSlide" Target="/ppt/notesSlides/notesSlide611.xml" Id="rId2" /></Relationships>
</file>

<file path=ppt/slides/_rels/slide733.xml.rels>&#65279;<?xml version="1.0" encoding="utf-8"?><Relationships xmlns="http://schemas.openxmlformats.org/package/2006/relationships"><Relationship Type="http://schemas.openxmlformats.org/officeDocument/2006/relationships/slideLayout" Target="/ppt/slideLayouts/slideLayout333.xml" Id="rId1" /><Relationship Type="http://schemas.openxmlformats.org/officeDocument/2006/relationships/notesSlide" Target="/ppt/notesSlides/notesSlide733.xml" Id="rId2" /><Relationship Type="http://schemas.openxmlformats.org/officeDocument/2006/relationships/hyperlink" Target="https://www.cdc.gov/coronavirus/2019-ncov/daily-life-coping/animals.html#:~:text=Some%20coronaviruses%20that%20infect%20animals,source%20of%20this%20virus." TargetMode="External" Id="rId3" /></Relationships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L4 </a:t>
            </a:r>
            <a:r>
              <a:rPr lang="en"/>
              <a:t>Proyecto de </a:t>
            </a:r>
            <a:r>
              <a:rPr lang="en"/>
              <a:t>Epidemiología</a:t>
            </a:r>
            <a:r>
              <a:rPr lang="en"/>
              <a:t> 4-H </a:t>
            </a:r>
            <a:r>
              <a:rPr lang="en"/>
              <a:t>Actividad 3</a:t>
            </a:r>
            <a:endParaRPr/>
          </a:p>
        </p:txBody>
      </p:sp>
      <p:sp>
        <p:nvSpPr>
          <p:cNvPr id="55" name="Google Shape;55;p13"/>
          <p:cNvSpPr txBox="1"/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Transmisión del virus 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79125"/>
            <a:ext cx="7499934" cy="121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Oh, los lugares a los que iremos...</a:t>
            </a:r>
            <a:endParaRPr/>
          </a:p>
        </p:txBody>
      </p:sp>
      <p:sp>
        <p:nvSpPr>
          <p:cNvPr id="62" name="Google Shape;62;p14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950" y="17525"/>
            <a:ext cx="8935887" cy="510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recuerda sobre la definición y la clasificación de los casos?</a:t>
            </a:r>
            <a:endParaRPr/>
          </a:p>
        </p:txBody>
      </p:sp>
    </p:spTree>
  </p:cSld>
  <p:clrMapOvr>
    <a:masterClrMapping/>
  </p:clrMapOvr>
</p:sld>
</file>

<file path=ppt/slides/slide4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Pájaro-Pájaro-Pájaro</a:t>
            </a:r>
            <a:endParaRPr/>
          </a:p>
        </p:txBody>
      </p:sp>
      <p:sp>
        <p:nvSpPr>
          <p:cNvPr id="74" name="Google Shape;74;p16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Configuración inicial = parque de vida silvestre</a:t>
            </a:r>
            <a:endParaRPr sz="17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700"/>
              <a:t>Depósito inicial = </a:t>
            </a:r>
            <a:r>
              <a:rPr lang="en" sz="1700" b="1"/>
              <a:t>Pájaro-Pájaro </a:t>
            </a:r>
            <a:r>
              <a:rPr lang="en" sz="1700" i="1"/>
              <a:t>Un pato doméstico que vive en un estanque</a:t>
            </a:r>
            <a:endParaRPr sz="1700" i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700"/>
              <a:t>Primer hospedador (hospedador A) = Pájaro-Pájaro </a:t>
            </a:r>
            <a:r>
              <a:rPr lang="en" sz="1700" i="1"/>
              <a:t>Una gallina doméstica ganadora que fue comprada recientemente y cuyo gallinero se encuentra cerca del estanque</a:t>
            </a:r>
            <a:endParaRPr sz="1700" i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700"/>
              <a:t>Método de transmisión para infectar al huésped A = </a:t>
            </a:r>
            <a:r>
              <a:rPr lang="en" sz="1700" i="1"/>
              <a:t>El pato doméstico que vive en el estanque se acerca al gallinero y sacude la cabeza liberando el virus de la gripe en el aire. Entonces el huésped A se infecta al entrar el virus por el pico de uno de los pollos del gallinero.</a:t>
            </a:r>
            <a:endParaRPr sz="1700" i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700"/>
              <a:t>Anfitrión B = Pájaro-Pájaro </a:t>
            </a:r>
            <a:r>
              <a:rPr lang="en" sz="1700" i="1"/>
              <a:t>El anfitrión A transmite entonces el virus a otro pollo del gallinero a través de los recipientes de comida compartidos. </a:t>
            </a:r>
            <a:endParaRPr sz="1700" i="1"/>
          </a:p>
        </p:txBody>
      </p:sp>
    </p:spTree>
  </p:cSld>
  <p:clrMapOvr>
    <a:masterClrMapping/>
  </p:clrMapOvr>
</p:sld>
</file>

<file path=ppt/slides/slide5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Actividad </a:t>
            </a:r>
            <a:endParaRPr/>
          </a:p>
        </p:txBody>
      </p:sp>
      <p:sp>
        <p:nvSpPr>
          <p:cNvPr id="80" name="Google Shape;80;p17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Dividir en el esquema del mapa de la historia.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Crear mapas de historias y compartirlos con el grupo. </a:t>
            </a:r>
            <a:endParaRPr/>
          </a:p>
        </p:txBody>
      </p:sp>
    </p:spTree>
  </p:cSld>
  <p:clrMapOvr>
    <a:masterClrMapping/>
  </p:clrMapOvr>
</p:sld>
</file>

<file path=ppt/slides/slide6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Preguntas para el debate </a:t>
            </a:r>
            <a:endParaRPr/>
          </a:p>
        </p:txBody>
      </p:sp>
      <p:sp>
        <p:nvSpPr>
          <p:cNvPr id="86" name="Google Shape;86;p18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B7B7B7"/>
                </a:solidFill>
              </a:rPr>
              <a:t>¿Cómo podría haberse infectado Hamlet?</a:t>
            </a:r>
            <a:endParaRPr sz="2300">
              <a:solidFill>
                <a:srgbClr val="B7B7B7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B7B7B7"/>
                </a:solidFill>
              </a:rPr>
              <a:t>¿Cómo se transmite COVID-19?</a:t>
            </a:r>
            <a:endParaRPr sz="2300">
              <a:solidFill>
                <a:srgbClr val="B7B7B7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Actividad postal </a:t>
            </a:r>
            <a:endParaRPr/>
          </a:p>
        </p:txBody>
      </p:sp>
      <p:sp>
        <p:nvSpPr>
          <p:cNvPr id="92" name="Google Shape;92;p19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Investiga el esquema del mapa de la historia de COVID-19</a:t>
            </a:r>
            <a:endParaRPr sz="23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Animales y COVID-19 | CDC</a:t>
            </a:r>
            <a:endParaRPr sz="2300"/>
          </a:p>
        </p:txBody>
      </p:sp>
    </p:spTree>
  </p:cSld>
  <p:clrMapOvr>
    <a:masterClrMapping/>
  </p:clrMapOvr>
</p:sld>
</file>

<file path=ppt/theme/theme11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2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